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handoutMasterIdLst>
    <p:handoutMasterId r:id="rId22"/>
  </p:handoutMasterIdLst>
  <p:sldIdLst>
    <p:sldId id="390" r:id="rId2"/>
    <p:sldId id="365" r:id="rId3"/>
    <p:sldId id="367" r:id="rId4"/>
    <p:sldId id="368" r:id="rId5"/>
    <p:sldId id="369" r:id="rId6"/>
    <p:sldId id="391" r:id="rId7"/>
    <p:sldId id="392" r:id="rId8"/>
    <p:sldId id="393" r:id="rId9"/>
    <p:sldId id="394" r:id="rId10"/>
    <p:sldId id="395" r:id="rId11"/>
    <p:sldId id="396" r:id="rId12"/>
    <p:sldId id="397" r:id="rId13"/>
    <p:sldId id="398" r:id="rId14"/>
    <p:sldId id="399" r:id="rId15"/>
    <p:sldId id="400" r:id="rId16"/>
    <p:sldId id="401" r:id="rId17"/>
    <p:sldId id="386" r:id="rId18"/>
    <p:sldId id="387" r:id="rId19"/>
    <p:sldId id="388" r:id="rId20"/>
    <p:sldId id="389" r:id="rId2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80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A949D87-8DD7-2F04-FD39-22761D1EF8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583A0F5-4554-C871-A9E0-1F66415CA6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7185E-8BBC-4DDC-A734-C9F0CC3A04C4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829BE15-114C-5510-EAB4-3A90FE540F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F71500-F859-F9D7-237E-BED749868A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D5B5B-AADC-492D-AE5C-F7918CE971C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753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1" y="6393175"/>
            <a:ext cx="1891362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74FC46-0AAD-57C0-75A5-4343939AA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4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320D0A0-FA78-96D9-4BD5-12D03B3E93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2</a:t>
            </a:r>
          </a:p>
        </p:txBody>
      </p:sp>
    </p:spTree>
    <p:extLst>
      <p:ext uri="{BB962C8B-B14F-4D97-AF65-F5344CB8AC3E}">
        <p14:creationId xmlns:p14="http://schemas.microsoft.com/office/powerpoint/2010/main" val="392537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17D270-D4E5-124E-8CE2-74870782D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68A59393-67DF-393A-A89D-86D3343EF8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7" b="7572"/>
          <a:stretch/>
        </p:blipFill>
        <p:spPr>
          <a:xfrm>
            <a:off x="1461154" y="990000"/>
            <a:ext cx="9853709" cy="5470849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D0144C0-818B-8D68-500C-0445648EB505}"/>
              </a:ext>
            </a:extLst>
          </p:cNvPr>
          <p:cNvSpPr/>
          <p:nvPr/>
        </p:nvSpPr>
        <p:spPr>
          <a:xfrm>
            <a:off x="2004075" y="243376"/>
            <a:ext cx="1411868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66218"/>
              <a:gd name="adj5" fmla="val 309205"/>
              <a:gd name="adj6" fmla="val 26293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 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1378A1BB-F5B7-53FE-3167-7BFC35A8CD4A}"/>
              </a:ext>
            </a:extLst>
          </p:cNvPr>
          <p:cNvSpPr/>
          <p:nvPr/>
        </p:nvSpPr>
        <p:spPr>
          <a:xfrm>
            <a:off x="7394414" y="337924"/>
            <a:ext cx="957734" cy="612648"/>
          </a:xfrm>
          <a:prstGeom prst="wedgeEllipseCallout">
            <a:avLst>
              <a:gd name="adj1" fmla="val -103109"/>
              <a:gd name="adj2" fmla="val 186773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1397669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9A9BFC-06D6-1519-79FA-F95D95CC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Tabla&#10;&#10;Descripción generada automáticamente con confianza media">
            <a:extLst>
              <a:ext uri="{FF2B5EF4-FFF2-40B4-BE49-F238E27FC236}">
                <a16:creationId xmlns:a16="http://schemas.microsoft.com/office/drawing/2014/main" id="{B458D3D4-BBD2-AD32-69C7-D087A1104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7" b="7572"/>
          <a:stretch/>
        </p:blipFill>
        <p:spPr>
          <a:xfrm>
            <a:off x="1489584" y="990000"/>
            <a:ext cx="9825283" cy="5455065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52A0816-4C42-2207-C937-527FB04BEAF6}"/>
              </a:ext>
            </a:extLst>
          </p:cNvPr>
          <p:cNvSpPr/>
          <p:nvPr/>
        </p:nvSpPr>
        <p:spPr>
          <a:xfrm>
            <a:off x="0" y="830997"/>
            <a:ext cx="1489584" cy="344244"/>
          </a:xfrm>
          <a:prstGeom prst="accentCallout2">
            <a:avLst>
              <a:gd name="adj1" fmla="val 48601"/>
              <a:gd name="adj2" fmla="val 106961"/>
              <a:gd name="adj3" fmla="val 48141"/>
              <a:gd name="adj4" fmla="val 122090"/>
              <a:gd name="adj5" fmla="val 1070428"/>
              <a:gd name="adj6" fmla="val 23487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Foquito LED </a:t>
            </a:r>
          </a:p>
        </p:txBody>
      </p:sp>
    </p:spTree>
    <p:extLst>
      <p:ext uri="{BB962C8B-B14F-4D97-AF65-F5344CB8AC3E}">
        <p14:creationId xmlns:p14="http://schemas.microsoft.com/office/powerpoint/2010/main" val="2944836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21752-48B4-185F-0814-21F855608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D82B7FCE-F735-8A3E-4129-5456A872F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7" b="7572"/>
          <a:stretch/>
        </p:blipFill>
        <p:spPr>
          <a:xfrm>
            <a:off x="1442301" y="990000"/>
            <a:ext cx="9872568" cy="5481317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22FE3686-FCB3-21AD-B1A3-E048C87559B2}"/>
              </a:ext>
            </a:extLst>
          </p:cNvPr>
          <p:cNvSpPr/>
          <p:nvPr/>
        </p:nvSpPr>
        <p:spPr>
          <a:xfrm>
            <a:off x="64932" y="959636"/>
            <a:ext cx="1489584" cy="344244"/>
          </a:xfrm>
          <a:prstGeom prst="accentCallout2">
            <a:avLst>
              <a:gd name="adj1" fmla="val 48601"/>
              <a:gd name="adj2" fmla="val 106961"/>
              <a:gd name="adj3" fmla="val 50880"/>
              <a:gd name="adj4" fmla="val 123988"/>
              <a:gd name="adj5" fmla="val 435117"/>
              <a:gd name="adj6" fmla="val 23234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 </a:t>
            </a:r>
          </a:p>
        </p:txBody>
      </p:sp>
    </p:spTree>
    <p:extLst>
      <p:ext uri="{BB962C8B-B14F-4D97-AF65-F5344CB8AC3E}">
        <p14:creationId xmlns:p14="http://schemas.microsoft.com/office/powerpoint/2010/main" val="1169257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BE45EF-06A6-6027-9BC4-35FFB086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90EF44BA-350E-F289-041C-A60BA07CCB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7" b="7572"/>
          <a:stretch/>
        </p:blipFill>
        <p:spPr>
          <a:xfrm>
            <a:off x="1501396" y="990000"/>
            <a:ext cx="9813476" cy="5448507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538B0C7F-461A-438A-9272-052ED2200FD5}"/>
              </a:ext>
            </a:extLst>
          </p:cNvPr>
          <p:cNvSpPr/>
          <p:nvPr/>
        </p:nvSpPr>
        <p:spPr>
          <a:xfrm>
            <a:off x="8206045" y="817878"/>
            <a:ext cx="1411868" cy="344244"/>
          </a:xfrm>
          <a:prstGeom prst="accentCallout2">
            <a:avLst>
              <a:gd name="adj1" fmla="val 51763"/>
              <a:gd name="adj2" fmla="val -4065"/>
              <a:gd name="adj3" fmla="val 51339"/>
              <a:gd name="adj4" fmla="val -18826"/>
              <a:gd name="adj5" fmla="val 1117468"/>
              <a:gd name="adj6" fmla="val -17108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  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C04202CC-C968-668F-24D3-16CE8C358A85}"/>
              </a:ext>
            </a:extLst>
          </p:cNvPr>
          <p:cNvSpPr/>
          <p:nvPr/>
        </p:nvSpPr>
        <p:spPr>
          <a:xfrm>
            <a:off x="9798249" y="990000"/>
            <a:ext cx="957734" cy="612648"/>
          </a:xfrm>
          <a:prstGeom prst="wedgeEllipseCallout">
            <a:avLst>
              <a:gd name="adj1" fmla="val -242877"/>
              <a:gd name="adj2" fmla="val 783788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D12</a:t>
            </a:r>
          </a:p>
        </p:txBody>
      </p:sp>
    </p:spTree>
    <p:extLst>
      <p:ext uri="{BB962C8B-B14F-4D97-AF65-F5344CB8AC3E}">
        <p14:creationId xmlns:p14="http://schemas.microsoft.com/office/powerpoint/2010/main" val="3587001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7CDDB-3C17-929D-D618-EC436989C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5F7B128D-3215-8B58-3DE3-7311D3EE6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7" b="6114"/>
          <a:stretch/>
        </p:blipFill>
        <p:spPr>
          <a:xfrm>
            <a:off x="2243579" y="4798"/>
            <a:ext cx="8962808" cy="6674836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FA95B13-742B-443D-86E5-EEE501043B9B}"/>
              </a:ext>
            </a:extLst>
          </p:cNvPr>
          <p:cNvSpPr/>
          <p:nvPr/>
        </p:nvSpPr>
        <p:spPr>
          <a:xfrm>
            <a:off x="0" y="2694730"/>
            <a:ext cx="1411868" cy="344244"/>
          </a:xfrm>
          <a:prstGeom prst="accentCallout2">
            <a:avLst>
              <a:gd name="adj1" fmla="val 54963"/>
              <a:gd name="adj2" fmla="val 103617"/>
              <a:gd name="adj3" fmla="val 54539"/>
              <a:gd name="adj4" fmla="val 126311"/>
              <a:gd name="adj5" fmla="val -160293"/>
              <a:gd name="adj6" fmla="val 20265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  </a:t>
            </a:r>
          </a:p>
        </p:txBody>
      </p:sp>
    </p:spTree>
    <p:extLst>
      <p:ext uri="{BB962C8B-B14F-4D97-AF65-F5344CB8AC3E}">
        <p14:creationId xmlns:p14="http://schemas.microsoft.com/office/powerpoint/2010/main" val="896739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CF73F-CF9F-2602-4C55-50C1AEF7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785B27FD-0150-A904-F12A-4A769D3412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7" b="6114"/>
          <a:stretch/>
        </p:blipFill>
        <p:spPr>
          <a:xfrm>
            <a:off x="2214058" y="3600"/>
            <a:ext cx="8995065" cy="6698858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8F7F2C2F-538C-9071-30A9-B9500E582F60}"/>
              </a:ext>
            </a:extLst>
          </p:cNvPr>
          <p:cNvSpPr/>
          <p:nvPr/>
        </p:nvSpPr>
        <p:spPr>
          <a:xfrm>
            <a:off x="6096000" y="1098640"/>
            <a:ext cx="1411868" cy="344244"/>
          </a:xfrm>
          <a:prstGeom prst="accentCallout2">
            <a:avLst>
              <a:gd name="adj1" fmla="val 51763"/>
              <a:gd name="adj2" fmla="val -4065"/>
              <a:gd name="adj3" fmla="val 51339"/>
              <a:gd name="adj4" fmla="val -18826"/>
              <a:gd name="adj5" fmla="val 321261"/>
              <a:gd name="adj6" fmla="val -20665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  </a:t>
            </a:r>
          </a:p>
        </p:txBody>
      </p:sp>
    </p:spTree>
    <p:extLst>
      <p:ext uri="{BB962C8B-B14F-4D97-AF65-F5344CB8AC3E}">
        <p14:creationId xmlns:p14="http://schemas.microsoft.com/office/powerpoint/2010/main" val="1046784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6C236-4262-64D2-3F42-AA923E10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6E50C270-7FC1-793F-C2F3-BE2CAB8CFB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7" b="6675"/>
          <a:stretch/>
        </p:blipFill>
        <p:spPr>
          <a:xfrm>
            <a:off x="2215299" y="3600"/>
            <a:ext cx="8930808" cy="6696855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EEE79BF-6C24-42A8-A820-6CB199832DC1}"/>
              </a:ext>
            </a:extLst>
          </p:cNvPr>
          <p:cNvSpPr/>
          <p:nvPr/>
        </p:nvSpPr>
        <p:spPr>
          <a:xfrm>
            <a:off x="81440" y="2182723"/>
            <a:ext cx="1411868" cy="344244"/>
          </a:xfrm>
          <a:prstGeom prst="accentCallout2">
            <a:avLst>
              <a:gd name="adj1" fmla="val 62717"/>
              <a:gd name="adj2" fmla="val 104100"/>
              <a:gd name="adj3" fmla="val 62292"/>
              <a:gd name="adj4" fmla="val 117381"/>
              <a:gd name="adj5" fmla="val 592363"/>
              <a:gd name="adj6" fmla="val 22793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  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77D99984-5BFE-BE30-86B3-F7303C008985}"/>
              </a:ext>
            </a:extLst>
          </p:cNvPr>
          <p:cNvSpPr/>
          <p:nvPr/>
        </p:nvSpPr>
        <p:spPr>
          <a:xfrm>
            <a:off x="8261681" y="1121030"/>
            <a:ext cx="957734" cy="612648"/>
          </a:xfrm>
          <a:prstGeom prst="wedgeEllipseCallout">
            <a:avLst>
              <a:gd name="adj1" fmla="val -301934"/>
              <a:gd name="adj2" fmla="val 806867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D2</a:t>
            </a:r>
          </a:p>
        </p:txBody>
      </p:sp>
    </p:spTree>
    <p:extLst>
      <p:ext uri="{BB962C8B-B14F-4D97-AF65-F5344CB8AC3E}">
        <p14:creationId xmlns:p14="http://schemas.microsoft.com/office/powerpoint/2010/main" val="2778843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S4A, para abrir el programa. </a:t>
            </a:r>
          </a:p>
          <a:p>
            <a:endParaRPr lang="es-MX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10C5DDD-10B1-9B53-A533-3CC63F3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9" y="2008668"/>
            <a:ext cx="1786801" cy="1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67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Arrastrar y acomodar los bloques como se muestra en la imagen, que se encuentran en la sección de control y movimiento, seleccionar los números correspondientes. 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86323E7-F927-A628-ACC6-E87EB58F4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56" t="30698" r="38344" b="29457"/>
          <a:stretch/>
        </p:blipFill>
        <p:spPr>
          <a:xfrm>
            <a:off x="3209869" y="2111928"/>
            <a:ext cx="5772261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01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105219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4007578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Dar clic en la bandera verde para correr el programa en la tarjeta.</a:t>
            </a:r>
          </a:p>
          <a:p>
            <a:pPr marL="0" indent="0">
              <a:buNone/>
            </a:pPr>
            <a:r>
              <a:rPr lang="es-MX" sz="2400" i="1" dirty="0"/>
              <a:t>Se iluminará el contorno del programa indicando que se llevó a cabo correctamente.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ADEF0D-3D5E-0301-DD4A-CC004F7B6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6" t="6078" b="58039"/>
          <a:stretch/>
        </p:blipFill>
        <p:spPr>
          <a:xfrm>
            <a:off x="3545549" y="2614108"/>
            <a:ext cx="4562307" cy="311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44FFE800-8435-F19A-746C-BC9286E604C7}"/>
              </a:ext>
            </a:extLst>
          </p:cNvPr>
          <p:cNvSpPr/>
          <p:nvPr/>
        </p:nvSpPr>
        <p:spPr>
          <a:xfrm>
            <a:off x="8621284" y="4946334"/>
            <a:ext cx="914400" cy="612648"/>
          </a:xfrm>
          <a:prstGeom prst="wedgeEllipseCallout">
            <a:avLst>
              <a:gd name="adj1" fmla="val -167894"/>
              <a:gd name="adj2" fmla="val -3799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743750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66639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36895"/>
            <a:ext cx="5556000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Encender un LED al momento de activar el sensor touch.</a:t>
            </a:r>
          </a:p>
          <a:p>
            <a:endParaRPr lang="es-MX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B4B0629-BD7F-4EE1-4639-2C49B4212F72}"/>
              </a:ext>
            </a:extLst>
          </p:cNvPr>
          <p:cNvGrpSpPr/>
          <p:nvPr/>
        </p:nvGrpSpPr>
        <p:grpSpPr>
          <a:xfrm>
            <a:off x="4864813" y="2581835"/>
            <a:ext cx="6134777" cy="3435475"/>
            <a:chOff x="1476154" y="1052614"/>
            <a:chExt cx="9000000" cy="5040000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E8C5F70A-3280-EE5A-1077-B30080087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9306" y="3992535"/>
              <a:ext cx="1683243" cy="1440000"/>
            </a:xfrm>
            <a:prstGeom prst="rect">
              <a:avLst/>
            </a:prstGeom>
          </p:spPr>
        </p:pic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1801DBA1-608F-07A6-8F15-C1CA61912596}"/>
                </a:ext>
              </a:extLst>
            </p:cNvPr>
            <p:cNvGrpSpPr/>
            <p:nvPr/>
          </p:nvGrpSpPr>
          <p:grpSpPr>
            <a:xfrm>
              <a:off x="1476154" y="1052614"/>
              <a:ext cx="9000000" cy="5040000"/>
              <a:chOff x="1476154" y="1052614"/>
              <a:chExt cx="9000000" cy="5040000"/>
            </a:xfrm>
          </p:grpSpPr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C007B323-928D-63C1-AD3E-681D293F424C}"/>
                  </a:ext>
                </a:extLst>
              </p:cNvPr>
              <p:cNvSpPr txBox="1"/>
              <p:nvPr/>
            </p:nvSpPr>
            <p:spPr>
              <a:xfrm>
                <a:off x="7018287" y="1911613"/>
                <a:ext cx="2596416" cy="857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600" dirty="0">
                    <a:solidFill>
                      <a:srgbClr val="C00000"/>
                    </a:solidFill>
                    <a:latin typeface="Arial Rounded MT Bold" panose="020F0704030504030204" pitchFamily="34" charset="0"/>
                  </a:rPr>
                  <a:t>Permanece apagado</a:t>
                </a:r>
              </a:p>
            </p:txBody>
          </p:sp>
          <p:pic>
            <p:nvPicPr>
              <p:cNvPr id="18" name="Imagen 17">
                <a:extLst>
                  <a:ext uri="{FF2B5EF4-FFF2-40B4-BE49-F238E27FC236}">
                    <a16:creationId xmlns:a16="http://schemas.microsoft.com/office/drawing/2014/main" id="{086B2EC6-A762-ABDB-F963-1A48DC5DC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6000" y="4109591"/>
                <a:ext cx="720000" cy="1205889"/>
              </a:xfrm>
              <a:prstGeom prst="rect">
                <a:avLst/>
              </a:prstGeom>
            </p:spPr>
          </p:pic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56812116-F634-182A-A085-0A779D476B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6000" y="1662613"/>
                <a:ext cx="720000" cy="1205889"/>
              </a:xfrm>
              <a:prstGeom prst="rect">
                <a:avLst/>
              </a:prstGeom>
            </p:spPr>
          </p:pic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C8820D05-E83A-CFFD-A405-7C765B9FC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238326" y="4292826"/>
                <a:ext cx="1003251" cy="1080000"/>
              </a:xfrm>
              <a:prstGeom prst="rect">
                <a:avLst/>
              </a:prstGeom>
            </p:spPr>
          </p:pic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E0B522F4-81FC-E550-DE53-DE636F733580}"/>
                  </a:ext>
                </a:extLst>
              </p:cNvPr>
              <p:cNvSpPr txBox="1"/>
              <p:nvPr/>
            </p:nvSpPr>
            <p:spPr>
              <a:xfrm>
                <a:off x="6961242" y="4358592"/>
                <a:ext cx="2710504" cy="1219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600" dirty="0">
                    <a:solidFill>
                      <a:srgbClr val="C00000"/>
                    </a:solidFill>
                    <a:latin typeface="Arial Rounded MT Bold" panose="020F0704030504030204" pitchFamily="34" charset="0"/>
                  </a:rPr>
                  <a:t>Se enciende por un tiempo determinado</a:t>
                </a:r>
              </a:p>
            </p:txBody>
          </p:sp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57C7D2E2-9DAA-62A7-2CDD-0E48B4655852}"/>
                  </a:ext>
                </a:extLst>
              </p:cNvPr>
              <p:cNvSpPr/>
              <p:nvPr/>
            </p:nvSpPr>
            <p:spPr>
              <a:xfrm>
                <a:off x="1476154" y="1052614"/>
                <a:ext cx="9000000" cy="5040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63FE2FE8-E976-592D-968F-4B59B8C49B81}"/>
                  </a:ext>
                </a:extLst>
              </p:cNvPr>
              <p:cNvSpPr/>
              <p:nvPr/>
            </p:nvSpPr>
            <p:spPr>
              <a:xfrm>
                <a:off x="1476154" y="1052614"/>
                <a:ext cx="9000000" cy="2520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2444F5B2-5BE3-0BAB-A131-9182F8D01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9307" y="1545557"/>
              <a:ext cx="1683243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63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97588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C488DA-A69E-B4F8-0602-52E3E775E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BE2724E-F265-78A6-78A2-1E7246C17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06" t="19845" r="15537" b="12868"/>
          <a:stretch/>
        </p:blipFill>
        <p:spPr>
          <a:xfrm>
            <a:off x="1298213" y="925024"/>
            <a:ext cx="9595574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59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357744-50CC-D96F-8667-C055DB2E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DA9747FA-FB18-1274-6FF6-C2A4B48753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28" b="7730"/>
          <a:stretch/>
        </p:blipFill>
        <p:spPr>
          <a:xfrm>
            <a:off x="2169690" y="830614"/>
            <a:ext cx="8025730" cy="590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0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93F7C-99FC-4CBA-23AA-D6F9DEBA5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F36C198D-4391-18E3-2622-EF58729CB4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4" b="8232"/>
          <a:stretch/>
        </p:blipFill>
        <p:spPr>
          <a:xfrm>
            <a:off x="1560208" y="1562047"/>
            <a:ext cx="9751589" cy="4880455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90A3048-2B17-99D2-C5FF-31190ADE0F9E}"/>
              </a:ext>
            </a:extLst>
          </p:cNvPr>
          <p:cNvSpPr/>
          <p:nvPr/>
        </p:nvSpPr>
        <p:spPr>
          <a:xfrm>
            <a:off x="2624342" y="41549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319766"/>
              <a:gd name="adj6" fmla="val 41962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48422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16CB79-90B3-AB1F-0480-9E9E27EB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CC61F3E8-479A-106A-26BA-B8B405DE60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7" b="7572"/>
          <a:stretch/>
        </p:blipFill>
        <p:spPr>
          <a:xfrm>
            <a:off x="1432457" y="991134"/>
            <a:ext cx="9879340" cy="548508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109F0C1-F6B8-5CCC-0A68-27F141CDAE04}"/>
              </a:ext>
            </a:extLst>
          </p:cNvPr>
          <p:cNvSpPr/>
          <p:nvPr/>
        </p:nvSpPr>
        <p:spPr>
          <a:xfrm>
            <a:off x="2085570" y="24337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4319"/>
              <a:gd name="adj4" fmla="val 180024"/>
              <a:gd name="adj5" fmla="val 232036"/>
              <a:gd name="adj6" fmla="val 32938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63EF441A-C75F-6FE3-88EC-55837435976A}"/>
              </a:ext>
            </a:extLst>
          </p:cNvPr>
          <p:cNvSpPr/>
          <p:nvPr/>
        </p:nvSpPr>
        <p:spPr>
          <a:xfrm>
            <a:off x="7601804" y="243376"/>
            <a:ext cx="957734" cy="612648"/>
          </a:xfrm>
          <a:prstGeom prst="wedgeEllipseCallout">
            <a:avLst>
              <a:gd name="adj1" fmla="val -83424"/>
              <a:gd name="adj2" fmla="val 206775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5848532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Naran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</TotalTime>
  <Words>297</Words>
  <Application>Microsoft Office PowerPoint</Application>
  <PresentationFormat>Panorámica</PresentationFormat>
  <Paragraphs>58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Arial Rounded MT Bold</vt:lpstr>
      <vt:lpstr>Calibri</vt:lpstr>
      <vt:lpstr>Trebuchet MS</vt:lpstr>
      <vt:lpstr>Tema de Office</vt:lpstr>
      <vt:lpstr>PRÁCTICA 4</vt:lpstr>
      <vt:lpstr>Contenido </vt:lpstr>
      <vt:lpstr>Aprendizaje </vt:lpstr>
      <vt:lpstr>Objetivo </vt:lpstr>
      <vt:lpstr>Forma de trabajo</vt:lpstr>
      <vt:lpstr>Componentes necesarios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Programación 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123</cp:revision>
  <dcterms:created xsi:type="dcterms:W3CDTF">2017-08-15T18:33:09Z</dcterms:created>
  <dcterms:modified xsi:type="dcterms:W3CDTF">2022-08-22T21:07:08Z</dcterms:modified>
</cp:coreProperties>
</file>